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12192000" cy="3048000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181C"/>
    <a:srgbClr val="8B0A01"/>
    <a:srgbClr val="E92606"/>
    <a:srgbClr val="1B1E21"/>
    <a:srgbClr val="0909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102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guel Neto" userId="7710a5af-f2b1-48a1-84c9-9e4d70c93857" providerId="ADAL" clId="{C6FF3FEA-00BA-442A-A3B7-9E397F8C3189}"/>
    <pc:docChg chg="undo custSel addSld modSld">
      <pc:chgData name="Miguel Neto" userId="7710a5af-f2b1-48a1-84c9-9e4d70c93857" providerId="ADAL" clId="{C6FF3FEA-00BA-442A-A3B7-9E397F8C3189}" dt="2024-08-20T01:53:09.055" v="139" actId="20577"/>
      <pc:docMkLst>
        <pc:docMk/>
      </pc:docMkLst>
      <pc:sldChg chg="addSp delSp modSp mod">
        <pc:chgData name="Miguel Neto" userId="7710a5af-f2b1-48a1-84c9-9e4d70c93857" providerId="ADAL" clId="{C6FF3FEA-00BA-442A-A3B7-9E397F8C3189}" dt="2024-08-20T01:26:16.742" v="62" actId="478"/>
        <pc:sldMkLst>
          <pc:docMk/>
          <pc:sldMk cId="3913253009" sldId="256"/>
        </pc:sldMkLst>
        <pc:spChg chg="add del mod">
          <ac:chgData name="Miguel Neto" userId="7710a5af-f2b1-48a1-84c9-9e4d70c93857" providerId="ADAL" clId="{C6FF3FEA-00BA-442A-A3B7-9E397F8C3189}" dt="2024-08-19T22:32:20.964" v="55" actId="14100"/>
          <ac:spMkLst>
            <pc:docMk/>
            <pc:sldMk cId="3913253009" sldId="256"/>
            <ac:spMk id="6" creationId="{33EC5B8A-152A-4CED-8F09-67F9A7EA1D78}"/>
          </ac:spMkLst>
        </pc:spChg>
        <pc:spChg chg="del mod">
          <ac:chgData name="Miguel Neto" userId="7710a5af-f2b1-48a1-84c9-9e4d70c93857" providerId="ADAL" clId="{C6FF3FEA-00BA-442A-A3B7-9E397F8C3189}" dt="2024-08-19T22:26:04.748" v="20" actId="478"/>
          <ac:spMkLst>
            <pc:docMk/>
            <pc:sldMk cId="3913253009" sldId="256"/>
            <ac:spMk id="7" creationId="{874817EF-F36A-46B8-946D-F6649E475A42}"/>
          </ac:spMkLst>
        </pc:spChg>
        <pc:spChg chg="mod">
          <ac:chgData name="Miguel Neto" userId="7710a5af-f2b1-48a1-84c9-9e4d70c93857" providerId="ADAL" clId="{C6FF3FEA-00BA-442A-A3B7-9E397F8C3189}" dt="2024-08-19T22:26:53.843" v="35" actId="207"/>
          <ac:spMkLst>
            <pc:docMk/>
            <pc:sldMk cId="3913253009" sldId="256"/>
            <ac:spMk id="9" creationId="{784C4E8D-277B-47FF-B2F4-1EE202683652}"/>
          </ac:spMkLst>
        </pc:spChg>
        <pc:spChg chg="mod">
          <ac:chgData name="Miguel Neto" userId="7710a5af-f2b1-48a1-84c9-9e4d70c93857" providerId="ADAL" clId="{C6FF3FEA-00BA-442A-A3B7-9E397F8C3189}" dt="2024-08-19T22:26:38.101" v="34" actId="1036"/>
          <ac:spMkLst>
            <pc:docMk/>
            <pc:sldMk cId="3913253009" sldId="256"/>
            <ac:spMk id="11" creationId="{F5D4AF3A-2313-471A-89EC-8DBED3F3FDB4}"/>
          </ac:spMkLst>
        </pc:spChg>
        <pc:spChg chg="del mod">
          <ac:chgData name="Miguel Neto" userId="7710a5af-f2b1-48a1-84c9-9e4d70c93857" providerId="ADAL" clId="{C6FF3FEA-00BA-442A-A3B7-9E397F8C3189}" dt="2024-08-19T22:26:04.748" v="20" actId="478"/>
          <ac:spMkLst>
            <pc:docMk/>
            <pc:sldMk cId="3913253009" sldId="256"/>
            <ac:spMk id="12" creationId="{09691D14-EB92-46FF-BAF9-9751780DD41B}"/>
          </ac:spMkLst>
        </pc:spChg>
        <pc:picChg chg="add del mod">
          <ac:chgData name="Miguel Neto" userId="7710a5af-f2b1-48a1-84c9-9e4d70c93857" providerId="ADAL" clId="{C6FF3FEA-00BA-442A-A3B7-9E397F8C3189}" dt="2024-08-20T01:26:16.504" v="61"/>
          <ac:picMkLst>
            <pc:docMk/>
            <pc:sldMk cId="3913253009" sldId="256"/>
            <ac:picMk id="3" creationId="{080AE784-F17F-43F7-B108-9110DAEFC04E}"/>
          </ac:picMkLst>
        </pc:picChg>
        <pc:picChg chg="add del mod">
          <ac:chgData name="Miguel Neto" userId="7710a5af-f2b1-48a1-84c9-9e4d70c93857" providerId="ADAL" clId="{C6FF3FEA-00BA-442A-A3B7-9E397F8C3189}" dt="2024-08-20T01:26:16.742" v="62" actId="478"/>
          <ac:picMkLst>
            <pc:docMk/>
            <pc:sldMk cId="3913253009" sldId="256"/>
            <ac:picMk id="5" creationId="{1F0B92D6-F680-4FA1-9C22-188E9A19BBF3}"/>
          </ac:picMkLst>
        </pc:picChg>
      </pc:sldChg>
      <pc:sldChg chg="addSp delSp modSp add mod">
        <pc:chgData name="Miguel Neto" userId="7710a5af-f2b1-48a1-84c9-9e4d70c93857" providerId="ADAL" clId="{C6FF3FEA-00BA-442A-A3B7-9E397F8C3189}" dt="2024-08-20T01:29:50.524" v="81" actId="1036"/>
        <pc:sldMkLst>
          <pc:docMk/>
          <pc:sldMk cId="2238302628" sldId="257"/>
        </pc:sldMkLst>
        <pc:spChg chg="mod">
          <ac:chgData name="Miguel Neto" userId="7710a5af-f2b1-48a1-84c9-9e4d70c93857" providerId="ADAL" clId="{C6FF3FEA-00BA-442A-A3B7-9E397F8C3189}" dt="2024-08-20T01:29:50.524" v="81" actId="1036"/>
          <ac:spMkLst>
            <pc:docMk/>
            <pc:sldMk cId="2238302628" sldId="257"/>
            <ac:spMk id="9" creationId="{784C4E8D-277B-47FF-B2F4-1EE202683652}"/>
          </ac:spMkLst>
        </pc:spChg>
        <pc:picChg chg="add mod">
          <ac:chgData name="Miguel Neto" userId="7710a5af-f2b1-48a1-84c9-9e4d70c93857" providerId="ADAL" clId="{C6FF3FEA-00BA-442A-A3B7-9E397F8C3189}" dt="2024-08-20T01:28:34.689" v="67" actId="14861"/>
          <ac:picMkLst>
            <pc:docMk/>
            <pc:sldMk cId="2238302628" sldId="257"/>
            <ac:picMk id="3" creationId="{9726DD1C-1153-480B-8A68-5E76980A1B88}"/>
          </ac:picMkLst>
        </pc:picChg>
        <pc:picChg chg="del">
          <ac:chgData name="Miguel Neto" userId="7710a5af-f2b1-48a1-84c9-9e4d70c93857" providerId="ADAL" clId="{C6FF3FEA-00BA-442A-A3B7-9E397F8C3189}" dt="2024-08-20T01:26:56.441" v="63" actId="478"/>
          <ac:picMkLst>
            <pc:docMk/>
            <pc:sldMk cId="2238302628" sldId="257"/>
            <ac:picMk id="5" creationId="{1F0B92D6-F680-4FA1-9C22-188E9A19BBF3}"/>
          </ac:picMkLst>
        </pc:picChg>
      </pc:sldChg>
      <pc:sldChg chg="addSp delSp modSp add mod">
        <pc:chgData name="Miguel Neto" userId="7710a5af-f2b1-48a1-84c9-9e4d70c93857" providerId="ADAL" clId="{C6FF3FEA-00BA-442A-A3B7-9E397F8C3189}" dt="2024-08-20T01:46:19.706" v="125" actId="20577"/>
        <pc:sldMkLst>
          <pc:docMk/>
          <pc:sldMk cId="541865273" sldId="258"/>
        </pc:sldMkLst>
        <pc:spChg chg="mod">
          <ac:chgData name="Miguel Neto" userId="7710a5af-f2b1-48a1-84c9-9e4d70c93857" providerId="ADAL" clId="{C6FF3FEA-00BA-442A-A3B7-9E397F8C3189}" dt="2024-08-20T01:46:19.706" v="125" actId="20577"/>
          <ac:spMkLst>
            <pc:docMk/>
            <pc:sldMk cId="541865273" sldId="258"/>
            <ac:spMk id="9" creationId="{784C4E8D-277B-47FF-B2F4-1EE202683652}"/>
          </ac:spMkLst>
        </pc:spChg>
        <pc:spChg chg="mod">
          <ac:chgData name="Miguel Neto" userId="7710a5af-f2b1-48a1-84c9-9e4d70c93857" providerId="ADAL" clId="{C6FF3FEA-00BA-442A-A3B7-9E397F8C3189}" dt="2024-08-20T01:43:58.084" v="97" actId="1076"/>
          <ac:spMkLst>
            <pc:docMk/>
            <pc:sldMk cId="541865273" sldId="258"/>
            <ac:spMk id="11" creationId="{F5D4AF3A-2313-471A-89EC-8DBED3F3FDB4}"/>
          </ac:spMkLst>
        </pc:spChg>
        <pc:picChg chg="del mod">
          <ac:chgData name="Miguel Neto" userId="7710a5af-f2b1-48a1-84c9-9e4d70c93857" providerId="ADAL" clId="{C6FF3FEA-00BA-442A-A3B7-9E397F8C3189}" dt="2024-08-20T01:43:47.774" v="93" actId="478"/>
          <ac:picMkLst>
            <pc:docMk/>
            <pc:sldMk cId="541865273" sldId="258"/>
            <ac:picMk id="3" creationId="{9726DD1C-1153-480B-8A68-5E76980A1B88}"/>
          </ac:picMkLst>
        </pc:picChg>
        <pc:picChg chg="add del mod">
          <ac:chgData name="Miguel Neto" userId="7710a5af-f2b1-48a1-84c9-9e4d70c93857" providerId="ADAL" clId="{C6FF3FEA-00BA-442A-A3B7-9E397F8C3189}" dt="2024-08-20T01:41:59.699" v="88" actId="478"/>
          <ac:picMkLst>
            <pc:docMk/>
            <pc:sldMk cId="541865273" sldId="258"/>
            <ac:picMk id="4" creationId="{2C21561F-492C-423A-AA71-C71C53BAA68D}"/>
          </ac:picMkLst>
        </pc:picChg>
        <pc:picChg chg="add mod">
          <ac:chgData name="Miguel Neto" userId="7710a5af-f2b1-48a1-84c9-9e4d70c93857" providerId="ADAL" clId="{C6FF3FEA-00BA-442A-A3B7-9E397F8C3189}" dt="2024-08-20T01:45:39.728" v="102" actId="14861"/>
          <ac:picMkLst>
            <pc:docMk/>
            <pc:sldMk cId="541865273" sldId="258"/>
            <ac:picMk id="7" creationId="{F2F1969F-8151-46D0-9393-832EB775AD0A}"/>
          </ac:picMkLst>
        </pc:picChg>
      </pc:sldChg>
      <pc:sldChg chg="addSp delSp modSp add mod">
        <pc:chgData name="Miguel Neto" userId="7710a5af-f2b1-48a1-84c9-9e4d70c93857" providerId="ADAL" clId="{C6FF3FEA-00BA-442A-A3B7-9E397F8C3189}" dt="2024-08-20T01:53:09.055" v="139" actId="20577"/>
        <pc:sldMkLst>
          <pc:docMk/>
          <pc:sldMk cId="2552739380" sldId="259"/>
        </pc:sldMkLst>
        <pc:spChg chg="mod">
          <ac:chgData name="Miguel Neto" userId="7710a5af-f2b1-48a1-84c9-9e4d70c93857" providerId="ADAL" clId="{C6FF3FEA-00BA-442A-A3B7-9E397F8C3189}" dt="2024-08-20T01:53:09.055" v="139" actId="20577"/>
          <ac:spMkLst>
            <pc:docMk/>
            <pc:sldMk cId="2552739380" sldId="259"/>
            <ac:spMk id="9" creationId="{784C4E8D-277B-47FF-B2F4-1EE202683652}"/>
          </ac:spMkLst>
        </pc:spChg>
        <pc:picChg chg="add mod">
          <ac:chgData name="Miguel Neto" userId="7710a5af-f2b1-48a1-84c9-9e4d70c93857" providerId="ADAL" clId="{C6FF3FEA-00BA-442A-A3B7-9E397F8C3189}" dt="2024-08-20T01:53:02.312" v="130" actId="14100"/>
          <ac:picMkLst>
            <pc:docMk/>
            <pc:sldMk cId="2552739380" sldId="259"/>
            <ac:picMk id="3" creationId="{379243EB-111C-4B5D-A768-4468E5118F8D}"/>
          </ac:picMkLst>
        </pc:picChg>
        <pc:picChg chg="del">
          <ac:chgData name="Miguel Neto" userId="7710a5af-f2b1-48a1-84c9-9e4d70c93857" providerId="ADAL" clId="{C6FF3FEA-00BA-442A-A3B7-9E397F8C3189}" dt="2024-08-20T01:52:50.495" v="127" actId="478"/>
          <ac:picMkLst>
            <pc:docMk/>
            <pc:sldMk cId="2552739380" sldId="259"/>
            <ac:picMk id="7" creationId="{F2F1969F-8151-46D0-9393-832EB775AD0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98828"/>
            <a:ext cx="9144000" cy="1061156"/>
          </a:xfrm>
        </p:spPr>
        <p:txBody>
          <a:bodyPr anchor="b"/>
          <a:lstStyle>
            <a:lvl1pPr algn="ctr"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600906"/>
            <a:ext cx="9144000" cy="735894"/>
          </a:xfrm>
        </p:spPr>
        <p:txBody>
          <a:bodyPr/>
          <a:lstStyle>
            <a:lvl1pPr marL="0" indent="0" algn="ctr">
              <a:buNone/>
              <a:defRPr sz="1067"/>
            </a:lvl1pPr>
            <a:lvl2pPr marL="203180" indent="0" algn="ctr">
              <a:buNone/>
              <a:defRPr sz="889"/>
            </a:lvl2pPr>
            <a:lvl3pPr marL="406359" indent="0" algn="ctr">
              <a:buNone/>
              <a:defRPr sz="800"/>
            </a:lvl3pPr>
            <a:lvl4pPr marL="609539" indent="0" algn="ctr">
              <a:buNone/>
              <a:defRPr sz="711"/>
            </a:lvl4pPr>
            <a:lvl5pPr marL="812719" indent="0" algn="ctr">
              <a:buNone/>
              <a:defRPr sz="711"/>
            </a:lvl5pPr>
            <a:lvl6pPr marL="1015898" indent="0" algn="ctr">
              <a:buNone/>
              <a:defRPr sz="711"/>
            </a:lvl6pPr>
            <a:lvl7pPr marL="1219078" indent="0" algn="ctr">
              <a:buNone/>
              <a:defRPr sz="711"/>
            </a:lvl7pPr>
            <a:lvl8pPr marL="1422258" indent="0" algn="ctr">
              <a:buNone/>
              <a:defRPr sz="711"/>
            </a:lvl8pPr>
            <a:lvl9pPr marL="1625437" indent="0" algn="ctr">
              <a:buNone/>
              <a:defRPr sz="711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4107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4393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62278"/>
            <a:ext cx="2628900" cy="258303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62278"/>
            <a:ext cx="7734300" cy="258303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8247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18814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759884"/>
            <a:ext cx="10515600" cy="1267883"/>
          </a:xfrm>
        </p:spPr>
        <p:txBody>
          <a:bodyPr anchor="b"/>
          <a:lstStyle>
            <a:lvl1pPr>
              <a:defRPr sz="266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2039761"/>
            <a:ext cx="10515600" cy="666750"/>
          </a:xfrm>
        </p:spPr>
        <p:txBody>
          <a:bodyPr/>
          <a:lstStyle>
            <a:lvl1pPr marL="0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1pPr>
            <a:lvl2pPr marL="203180" indent="0">
              <a:buNone/>
              <a:defRPr sz="889">
                <a:solidFill>
                  <a:schemeClr val="tx1">
                    <a:tint val="75000"/>
                  </a:schemeClr>
                </a:solidFill>
              </a:defRPr>
            </a:lvl2pPr>
            <a:lvl3pPr marL="406359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3pPr>
            <a:lvl4pPr marL="60953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4pPr>
            <a:lvl5pPr marL="812719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5pPr>
            <a:lvl6pPr marL="101589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6pPr>
            <a:lvl7pPr marL="121907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7pPr>
            <a:lvl8pPr marL="1422258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8pPr>
            <a:lvl9pPr marL="1625437" indent="0">
              <a:buNone/>
              <a:defRPr sz="7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569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811389"/>
            <a:ext cx="5181600" cy="193392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8015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162278"/>
            <a:ext cx="10515600" cy="58913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747184"/>
            <a:ext cx="5157787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1113367"/>
            <a:ext cx="5157787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747184"/>
            <a:ext cx="5183188" cy="366183"/>
          </a:xfrm>
        </p:spPr>
        <p:txBody>
          <a:bodyPr anchor="b"/>
          <a:lstStyle>
            <a:lvl1pPr marL="0" indent="0">
              <a:buNone/>
              <a:defRPr sz="1067" b="1"/>
            </a:lvl1pPr>
            <a:lvl2pPr marL="203180" indent="0">
              <a:buNone/>
              <a:defRPr sz="889" b="1"/>
            </a:lvl2pPr>
            <a:lvl3pPr marL="406359" indent="0">
              <a:buNone/>
              <a:defRPr sz="800" b="1"/>
            </a:lvl3pPr>
            <a:lvl4pPr marL="609539" indent="0">
              <a:buNone/>
              <a:defRPr sz="711" b="1"/>
            </a:lvl4pPr>
            <a:lvl5pPr marL="812719" indent="0">
              <a:buNone/>
              <a:defRPr sz="711" b="1"/>
            </a:lvl5pPr>
            <a:lvl6pPr marL="1015898" indent="0">
              <a:buNone/>
              <a:defRPr sz="711" b="1"/>
            </a:lvl6pPr>
            <a:lvl7pPr marL="1219078" indent="0">
              <a:buNone/>
              <a:defRPr sz="711" b="1"/>
            </a:lvl7pPr>
            <a:lvl8pPr marL="1422258" indent="0">
              <a:buNone/>
              <a:defRPr sz="711" b="1"/>
            </a:lvl8pPr>
            <a:lvl9pPr marL="1625437" indent="0">
              <a:buNone/>
              <a:defRPr sz="711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113367"/>
            <a:ext cx="5183188" cy="163759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9439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17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6589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438856"/>
            <a:ext cx="6172200" cy="2166056"/>
          </a:xfrm>
        </p:spPr>
        <p:txBody>
          <a:bodyPr/>
          <a:lstStyle>
            <a:lvl1pPr>
              <a:defRPr sz="1422"/>
            </a:lvl1pPr>
            <a:lvl2pPr>
              <a:defRPr sz="1244"/>
            </a:lvl2pPr>
            <a:lvl3pPr>
              <a:defRPr sz="1067"/>
            </a:lvl3pPr>
            <a:lvl4pPr>
              <a:defRPr sz="889"/>
            </a:lvl4pPr>
            <a:lvl5pPr>
              <a:defRPr sz="889"/>
            </a:lvl5pPr>
            <a:lvl6pPr>
              <a:defRPr sz="889"/>
            </a:lvl6pPr>
            <a:lvl7pPr>
              <a:defRPr sz="889"/>
            </a:lvl7pPr>
            <a:lvl8pPr>
              <a:defRPr sz="889"/>
            </a:lvl8pPr>
            <a:lvl9pPr>
              <a:defRPr sz="889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3555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203200"/>
            <a:ext cx="3932237" cy="711200"/>
          </a:xfrm>
        </p:spPr>
        <p:txBody>
          <a:bodyPr anchor="b"/>
          <a:lstStyle>
            <a:lvl1pPr>
              <a:defRPr sz="1422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438856"/>
            <a:ext cx="6172200" cy="2166056"/>
          </a:xfrm>
        </p:spPr>
        <p:txBody>
          <a:bodyPr anchor="t"/>
          <a:lstStyle>
            <a:lvl1pPr marL="0" indent="0">
              <a:buNone/>
              <a:defRPr sz="1422"/>
            </a:lvl1pPr>
            <a:lvl2pPr marL="203180" indent="0">
              <a:buNone/>
              <a:defRPr sz="1244"/>
            </a:lvl2pPr>
            <a:lvl3pPr marL="406359" indent="0">
              <a:buNone/>
              <a:defRPr sz="1067"/>
            </a:lvl3pPr>
            <a:lvl4pPr marL="609539" indent="0">
              <a:buNone/>
              <a:defRPr sz="889"/>
            </a:lvl4pPr>
            <a:lvl5pPr marL="812719" indent="0">
              <a:buNone/>
              <a:defRPr sz="889"/>
            </a:lvl5pPr>
            <a:lvl6pPr marL="1015898" indent="0">
              <a:buNone/>
              <a:defRPr sz="889"/>
            </a:lvl6pPr>
            <a:lvl7pPr marL="1219078" indent="0">
              <a:buNone/>
              <a:defRPr sz="889"/>
            </a:lvl7pPr>
            <a:lvl8pPr marL="1422258" indent="0">
              <a:buNone/>
              <a:defRPr sz="889"/>
            </a:lvl8pPr>
            <a:lvl9pPr marL="1625437" indent="0">
              <a:buNone/>
              <a:defRPr sz="889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914400"/>
            <a:ext cx="3932237" cy="1694039"/>
          </a:xfrm>
        </p:spPr>
        <p:txBody>
          <a:bodyPr/>
          <a:lstStyle>
            <a:lvl1pPr marL="0" indent="0">
              <a:buNone/>
              <a:defRPr sz="711"/>
            </a:lvl1pPr>
            <a:lvl2pPr marL="203180" indent="0">
              <a:buNone/>
              <a:defRPr sz="622"/>
            </a:lvl2pPr>
            <a:lvl3pPr marL="406359" indent="0">
              <a:buNone/>
              <a:defRPr sz="533"/>
            </a:lvl3pPr>
            <a:lvl4pPr marL="609539" indent="0">
              <a:buNone/>
              <a:defRPr sz="444"/>
            </a:lvl4pPr>
            <a:lvl5pPr marL="812719" indent="0">
              <a:buNone/>
              <a:defRPr sz="444"/>
            </a:lvl5pPr>
            <a:lvl6pPr marL="1015898" indent="0">
              <a:buNone/>
              <a:defRPr sz="444"/>
            </a:lvl6pPr>
            <a:lvl7pPr marL="1219078" indent="0">
              <a:buNone/>
              <a:defRPr sz="444"/>
            </a:lvl7pPr>
            <a:lvl8pPr marL="1422258" indent="0">
              <a:buNone/>
              <a:defRPr sz="444"/>
            </a:lvl8pPr>
            <a:lvl9pPr marL="1625437" indent="0">
              <a:buNone/>
              <a:defRPr sz="444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6942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162278"/>
            <a:ext cx="10515600" cy="5891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811389"/>
            <a:ext cx="10515600" cy="19339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F71F3B-0C64-4B21-B691-DEBF98F65A1A}" type="datetimeFigureOut">
              <a:rPr lang="pt-BR" smtClean="0"/>
              <a:t>19/08/2024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2825045"/>
            <a:ext cx="41148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2825045"/>
            <a:ext cx="2743200" cy="16227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AEB9A-DDD5-423E-AC56-71FA053CC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778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6359" rtl="0" eaLnBrk="1" latinLnBrk="0" hangingPunct="1">
        <a:lnSpc>
          <a:spcPct val="90000"/>
        </a:lnSpc>
        <a:spcBef>
          <a:spcPct val="0"/>
        </a:spcBef>
        <a:buNone/>
        <a:defRPr sz="19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1590" indent="-101590" algn="l" defTabSz="406359" rtl="0" eaLnBrk="1" latinLnBrk="0" hangingPunct="1">
        <a:lnSpc>
          <a:spcPct val="90000"/>
        </a:lnSpc>
        <a:spcBef>
          <a:spcPts val="444"/>
        </a:spcBef>
        <a:buFont typeface="Arial" panose="020B0604020202020204" pitchFamily="34" charset="0"/>
        <a:buChar char="•"/>
        <a:defRPr sz="1244" kern="1200">
          <a:solidFill>
            <a:schemeClr val="tx1"/>
          </a:solidFill>
          <a:latin typeface="+mn-lt"/>
          <a:ea typeface="+mn-ea"/>
          <a:cs typeface="+mn-cs"/>
        </a:defRPr>
      </a:lvl1pPr>
      <a:lvl2pPr marL="304770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1067" kern="1200">
          <a:solidFill>
            <a:schemeClr val="tx1"/>
          </a:solidFill>
          <a:latin typeface="+mn-lt"/>
          <a:ea typeface="+mn-ea"/>
          <a:cs typeface="+mn-cs"/>
        </a:defRPr>
      </a:lvl2pPr>
      <a:lvl3pPr marL="50794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89" kern="1200">
          <a:solidFill>
            <a:schemeClr val="tx1"/>
          </a:solidFill>
          <a:latin typeface="+mn-lt"/>
          <a:ea typeface="+mn-ea"/>
          <a:cs typeface="+mn-cs"/>
        </a:defRPr>
      </a:lvl3pPr>
      <a:lvl4pPr marL="71112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914309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1748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066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23848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7027" indent="-101590" algn="l" defTabSz="406359" rtl="0" eaLnBrk="1" latinLnBrk="0" hangingPunct="1">
        <a:lnSpc>
          <a:spcPct val="90000"/>
        </a:lnSpc>
        <a:spcBef>
          <a:spcPts val="222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03180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0635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0953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12719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01589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21907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422258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625437" algn="l" defTabSz="406359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33EC5B8A-152A-4CED-8F09-67F9A7EA1D78}"/>
              </a:ext>
            </a:extLst>
          </p:cNvPr>
          <p:cNvSpPr/>
          <p:nvPr/>
        </p:nvSpPr>
        <p:spPr>
          <a:xfrm>
            <a:off x="0" y="0"/>
            <a:ext cx="12192000" cy="3047999"/>
          </a:xfrm>
          <a:prstGeom prst="rect">
            <a:avLst/>
          </a:prstGeom>
          <a:gradFill>
            <a:gsLst>
              <a:gs pos="19000">
                <a:srgbClr val="17181C"/>
              </a:gs>
              <a:gs pos="40000">
                <a:srgbClr val="8B0A01"/>
              </a:gs>
              <a:gs pos="62000">
                <a:srgbClr val="E92606"/>
              </a:gs>
              <a:gs pos="87000">
                <a:srgbClr val="1B1E2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84C4E8D-277B-47FF-B2F4-1EE202683652}"/>
              </a:ext>
            </a:extLst>
          </p:cNvPr>
          <p:cNvSpPr txBox="1"/>
          <p:nvPr/>
        </p:nvSpPr>
        <p:spPr>
          <a:xfrm>
            <a:off x="2598234" y="1174306"/>
            <a:ext cx="9270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i="1" dirty="0">
                <a:solidFill>
                  <a:srgbClr val="FFC000"/>
                </a:solidFill>
                <a:latin typeface="DejaVu Serif" panose="02060603050605020204" pitchFamily="18" charset="0"/>
                <a:ea typeface="DejaVu Serif" panose="02060603050605020204" pitchFamily="18" charset="0"/>
                <a:cs typeface="DejaVu Serif" panose="02060603050605020204" pitchFamily="18" charset="0"/>
              </a:rPr>
              <a:t>DIRETIVAS VS COMPONENTES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5D4AF3A-2313-471A-89EC-8DBED3F3FDB4}"/>
              </a:ext>
            </a:extLst>
          </p:cNvPr>
          <p:cNvSpPr txBox="1"/>
          <p:nvPr/>
        </p:nvSpPr>
        <p:spPr>
          <a:xfrm>
            <a:off x="2598234" y="819764"/>
            <a:ext cx="1129320" cy="340519"/>
          </a:xfrm>
          <a:prstGeom prst="roundRect">
            <a:avLst/>
          </a:prstGeom>
          <a:solidFill>
            <a:srgbClr val="8B0A01"/>
          </a:solidFill>
        </p:spPr>
        <p:txBody>
          <a:bodyPr wrap="square">
            <a:spAutoFit/>
          </a:bodyPr>
          <a:lstStyle/>
          <a:p>
            <a:r>
              <a:rPr lang="pt-BR" sz="14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#Angular </a:t>
            </a:r>
            <a:endParaRPr lang="pt-BR" sz="1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F0B92D6-F680-4FA1-9C22-188E9A19BB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2201333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253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33EC5B8A-152A-4CED-8F09-67F9A7EA1D78}"/>
              </a:ext>
            </a:extLst>
          </p:cNvPr>
          <p:cNvSpPr/>
          <p:nvPr/>
        </p:nvSpPr>
        <p:spPr>
          <a:xfrm>
            <a:off x="0" y="0"/>
            <a:ext cx="12192000" cy="3047999"/>
          </a:xfrm>
          <a:prstGeom prst="rect">
            <a:avLst/>
          </a:prstGeom>
          <a:gradFill>
            <a:gsLst>
              <a:gs pos="19000">
                <a:srgbClr val="17181C"/>
              </a:gs>
              <a:gs pos="40000">
                <a:srgbClr val="8B0A01"/>
              </a:gs>
              <a:gs pos="62000">
                <a:srgbClr val="E92606"/>
              </a:gs>
              <a:gs pos="87000">
                <a:srgbClr val="1B1E2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84C4E8D-277B-47FF-B2F4-1EE202683652}"/>
              </a:ext>
            </a:extLst>
          </p:cNvPr>
          <p:cNvSpPr txBox="1"/>
          <p:nvPr/>
        </p:nvSpPr>
        <p:spPr>
          <a:xfrm>
            <a:off x="2598234" y="1274665"/>
            <a:ext cx="9270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i="1" dirty="0">
                <a:solidFill>
                  <a:srgbClr val="FFC000"/>
                </a:solidFill>
                <a:latin typeface="DejaVu Serif" panose="02060603050605020204" pitchFamily="18" charset="0"/>
                <a:ea typeface="DejaVu Serif" panose="02060603050605020204" pitchFamily="18" charset="0"/>
                <a:cs typeface="DejaVu Serif" panose="02060603050605020204" pitchFamily="18" charset="0"/>
              </a:rPr>
              <a:t>DIRETIVAS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5D4AF3A-2313-471A-89EC-8DBED3F3FDB4}"/>
              </a:ext>
            </a:extLst>
          </p:cNvPr>
          <p:cNvSpPr txBox="1"/>
          <p:nvPr/>
        </p:nvSpPr>
        <p:spPr>
          <a:xfrm>
            <a:off x="2598234" y="819764"/>
            <a:ext cx="1129320" cy="340519"/>
          </a:xfrm>
          <a:prstGeom prst="roundRect">
            <a:avLst/>
          </a:prstGeom>
          <a:solidFill>
            <a:srgbClr val="8B0A01"/>
          </a:solidFill>
        </p:spPr>
        <p:txBody>
          <a:bodyPr wrap="square">
            <a:spAutoFit/>
          </a:bodyPr>
          <a:lstStyle/>
          <a:p>
            <a:r>
              <a:rPr lang="pt-BR" sz="14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#Angular </a:t>
            </a:r>
            <a:endParaRPr lang="pt-BR" sz="1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726DD1C-1153-480B-8A68-5E76980A1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78" y="-735980"/>
            <a:ext cx="2728584" cy="378397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238302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33EC5B8A-152A-4CED-8F09-67F9A7EA1D78}"/>
              </a:ext>
            </a:extLst>
          </p:cNvPr>
          <p:cNvSpPr/>
          <p:nvPr/>
        </p:nvSpPr>
        <p:spPr>
          <a:xfrm>
            <a:off x="0" y="0"/>
            <a:ext cx="12192000" cy="3047999"/>
          </a:xfrm>
          <a:prstGeom prst="rect">
            <a:avLst/>
          </a:prstGeom>
          <a:gradFill>
            <a:gsLst>
              <a:gs pos="19000">
                <a:srgbClr val="17181C"/>
              </a:gs>
              <a:gs pos="40000">
                <a:srgbClr val="8B0A01"/>
              </a:gs>
              <a:gs pos="62000">
                <a:srgbClr val="E92606"/>
              </a:gs>
              <a:gs pos="87000">
                <a:srgbClr val="1B1E2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84C4E8D-277B-47FF-B2F4-1EE202683652}"/>
              </a:ext>
            </a:extLst>
          </p:cNvPr>
          <p:cNvSpPr txBox="1"/>
          <p:nvPr/>
        </p:nvSpPr>
        <p:spPr>
          <a:xfrm>
            <a:off x="1349298" y="1231611"/>
            <a:ext cx="9270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i="1" dirty="0">
                <a:solidFill>
                  <a:srgbClr val="FFC000"/>
                </a:solidFill>
                <a:latin typeface="DejaVu Serif" panose="02060603050605020204" pitchFamily="18" charset="0"/>
                <a:ea typeface="DejaVu Serif" panose="02060603050605020204" pitchFamily="18" charset="0"/>
                <a:cs typeface="DejaVu Serif" panose="02060603050605020204" pitchFamily="18" charset="0"/>
              </a:rPr>
              <a:t>COMPONENTES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5D4AF3A-2313-471A-89EC-8DBED3F3FDB4}"/>
              </a:ext>
            </a:extLst>
          </p:cNvPr>
          <p:cNvSpPr txBox="1"/>
          <p:nvPr/>
        </p:nvSpPr>
        <p:spPr>
          <a:xfrm>
            <a:off x="1349298" y="776710"/>
            <a:ext cx="1129320" cy="340519"/>
          </a:xfrm>
          <a:prstGeom prst="roundRect">
            <a:avLst/>
          </a:prstGeom>
          <a:solidFill>
            <a:srgbClr val="8B0A01"/>
          </a:solidFill>
        </p:spPr>
        <p:txBody>
          <a:bodyPr wrap="square">
            <a:spAutoFit/>
          </a:bodyPr>
          <a:lstStyle/>
          <a:p>
            <a:r>
              <a:rPr lang="pt-BR" sz="14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#Angular </a:t>
            </a:r>
            <a:endParaRPr lang="pt-BR" sz="1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2F1969F-8151-46D0-9393-832EB775AD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594" y="-985733"/>
            <a:ext cx="2890568" cy="4008617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5418652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33EC5B8A-152A-4CED-8F09-67F9A7EA1D78}"/>
              </a:ext>
            </a:extLst>
          </p:cNvPr>
          <p:cNvSpPr/>
          <p:nvPr/>
        </p:nvSpPr>
        <p:spPr>
          <a:xfrm>
            <a:off x="0" y="0"/>
            <a:ext cx="12192000" cy="3047999"/>
          </a:xfrm>
          <a:prstGeom prst="rect">
            <a:avLst/>
          </a:prstGeom>
          <a:gradFill>
            <a:gsLst>
              <a:gs pos="19000">
                <a:srgbClr val="17181C"/>
              </a:gs>
              <a:gs pos="40000">
                <a:srgbClr val="8B0A01"/>
              </a:gs>
              <a:gs pos="62000">
                <a:srgbClr val="E92606"/>
              </a:gs>
              <a:gs pos="87000">
                <a:srgbClr val="1B1E21"/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84C4E8D-277B-47FF-B2F4-1EE202683652}"/>
              </a:ext>
            </a:extLst>
          </p:cNvPr>
          <p:cNvSpPr txBox="1"/>
          <p:nvPr/>
        </p:nvSpPr>
        <p:spPr>
          <a:xfrm>
            <a:off x="1349298" y="1231611"/>
            <a:ext cx="92703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i="1" dirty="0">
                <a:solidFill>
                  <a:srgbClr val="FFC000"/>
                </a:solidFill>
                <a:latin typeface="DejaVu Serif" panose="02060603050605020204" pitchFamily="18" charset="0"/>
                <a:ea typeface="DejaVu Serif" panose="02060603050605020204" pitchFamily="18" charset="0"/>
                <a:cs typeface="DejaVu Serif" panose="02060603050605020204" pitchFamily="18" charset="0"/>
              </a:rPr>
              <a:t>CONCLUSÃO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F5D4AF3A-2313-471A-89EC-8DBED3F3FDB4}"/>
              </a:ext>
            </a:extLst>
          </p:cNvPr>
          <p:cNvSpPr txBox="1"/>
          <p:nvPr/>
        </p:nvSpPr>
        <p:spPr>
          <a:xfrm>
            <a:off x="1349298" y="776710"/>
            <a:ext cx="1129320" cy="340519"/>
          </a:xfrm>
          <a:prstGeom prst="roundRect">
            <a:avLst/>
          </a:prstGeom>
          <a:solidFill>
            <a:srgbClr val="8B0A01"/>
          </a:solidFill>
        </p:spPr>
        <p:txBody>
          <a:bodyPr wrap="square">
            <a:spAutoFit/>
          </a:bodyPr>
          <a:lstStyle/>
          <a:p>
            <a:r>
              <a:rPr lang="pt-BR" sz="1400" b="1" dirty="0">
                <a:solidFill>
                  <a:schemeClr val="accent2">
                    <a:lumMod val="40000"/>
                    <a:lumOff val="60000"/>
                  </a:schemeClr>
                </a:solidFill>
              </a:rPr>
              <a:t>#Angular </a:t>
            </a:r>
            <a:endParaRPr lang="pt-BR" sz="1400" dirty="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79243EB-111C-4B5D-A768-4468E5118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6370" y="-1583473"/>
            <a:ext cx="3339702" cy="463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273938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</TotalTime>
  <Words>14</Words>
  <Application>Microsoft Office PowerPoint</Application>
  <PresentationFormat>Personalizar</PresentationFormat>
  <Paragraphs>8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DejaVu Serif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Miguel Neto</dc:creator>
  <cp:lastModifiedBy>Miguel Neto</cp:lastModifiedBy>
  <cp:revision>2</cp:revision>
  <dcterms:created xsi:type="dcterms:W3CDTF">2024-08-19T19:43:59Z</dcterms:created>
  <dcterms:modified xsi:type="dcterms:W3CDTF">2024-08-20T01:53:32Z</dcterms:modified>
</cp:coreProperties>
</file>

<file path=docProps/thumbnail.jpeg>
</file>